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6" r:id="rId13"/>
  </p:sldIdLst>
  <p:sldSz cx="12192000" cy="6858000"/>
  <p:notesSz cx="6858000" cy="9144000"/>
  <p:defaultTextStyle>
    <a:defPPr>
      <a:defRPr lang="ar-SA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C342BC-A021-4AB1-827E-B726D5E1AC63}" v="19" dt="2020-12-28T09:02:43.3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4660"/>
  </p:normalViewPr>
  <p:slideViewPr>
    <p:cSldViewPr snapToGrid="0">
      <p:cViewPr varScale="1">
        <p:scale>
          <a:sx n="68" d="100"/>
          <a:sy n="68" d="100"/>
        </p:scale>
        <p:origin x="5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taz Saad" userId="8808a08a93e23a75" providerId="LiveId" clId="{BB251D61-F76B-4912-A446-1E92B357DA67}"/>
    <pc:docChg chg="modSld sldOrd">
      <pc:chgData name="Motaz Saad" userId="8808a08a93e23a75" providerId="LiveId" clId="{BB251D61-F76B-4912-A446-1E92B357DA67}" dt="2020-12-28T09:47:44.727" v="20"/>
      <pc:docMkLst>
        <pc:docMk/>
      </pc:docMkLst>
      <pc:sldChg chg="modSp mod ord">
        <pc:chgData name="Motaz Saad" userId="8808a08a93e23a75" providerId="LiveId" clId="{BB251D61-F76B-4912-A446-1E92B357DA67}" dt="2020-12-28T09:47:44.727" v="20"/>
        <pc:sldMkLst>
          <pc:docMk/>
          <pc:sldMk cId="1724429676" sldId="256"/>
        </pc:sldMkLst>
        <pc:spChg chg="mod">
          <ac:chgData name="Motaz Saad" userId="8808a08a93e23a75" providerId="LiveId" clId="{BB251D61-F76B-4912-A446-1E92B357DA67}" dt="2020-12-28T09:46:51.179" v="18" actId="20577"/>
          <ac:spMkLst>
            <pc:docMk/>
            <pc:sldMk cId="1724429676" sldId="256"/>
            <ac:spMk id="2" creationId="{92691AF6-F198-4DFE-9D78-3ED273E2EF15}"/>
          </ac:spMkLst>
        </pc:spChg>
      </pc:sldChg>
    </pc:docChg>
  </pc:docChgLst>
  <pc:docChgLst>
    <pc:chgData name="Motaz Saad" userId="8808a08a93e23a75" providerId="LiveId" clId="{93C342BC-A021-4AB1-827E-B726D5E1AC63}"/>
    <pc:docChg chg="addSld modSld">
      <pc:chgData name="Motaz Saad" userId="8808a08a93e23a75" providerId="LiveId" clId="{93C342BC-A021-4AB1-827E-B726D5E1AC63}" dt="2020-12-28T09:02:43.339" v="37"/>
      <pc:docMkLst>
        <pc:docMk/>
      </pc:docMkLst>
      <pc:sldChg chg="modSp new mod">
        <pc:chgData name="Motaz Saad" userId="8808a08a93e23a75" providerId="LiveId" clId="{93C342BC-A021-4AB1-827E-B726D5E1AC63}" dt="2020-12-28T09:02:18.739" v="15" actId="20577"/>
        <pc:sldMkLst>
          <pc:docMk/>
          <pc:sldMk cId="1724429676" sldId="256"/>
        </pc:sldMkLst>
        <pc:spChg chg="mod">
          <ac:chgData name="Motaz Saad" userId="8808a08a93e23a75" providerId="LiveId" clId="{93C342BC-A021-4AB1-827E-B726D5E1AC63}" dt="2020-12-28T09:02:18.739" v="15" actId="20577"/>
          <ac:spMkLst>
            <pc:docMk/>
            <pc:sldMk cId="1724429676" sldId="256"/>
            <ac:spMk id="2" creationId="{92691AF6-F198-4DFE-9D78-3ED273E2EF15}"/>
          </ac:spMkLst>
        </pc:spChg>
      </pc:sldChg>
      <pc:sldChg chg="modSp new mod">
        <pc:chgData name="Motaz Saad" userId="8808a08a93e23a75" providerId="LiveId" clId="{93C342BC-A021-4AB1-827E-B726D5E1AC63}" dt="2020-12-28T09:02:35.479" v="18" actId="782"/>
        <pc:sldMkLst>
          <pc:docMk/>
          <pc:sldMk cId="1050862000" sldId="257"/>
        </pc:sldMkLst>
        <pc:spChg chg="mod">
          <ac:chgData name="Motaz Saad" userId="8808a08a93e23a75" providerId="LiveId" clId="{93C342BC-A021-4AB1-827E-B726D5E1AC63}" dt="2020-12-28T09:02:31.724" v="17" actId="782"/>
          <ac:spMkLst>
            <pc:docMk/>
            <pc:sldMk cId="1050862000" sldId="257"/>
            <ac:spMk id="2" creationId="{A12E01AD-EBBE-4DE1-B295-747F4992B3AD}"/>
          </ac:spMkLst>
        </pc:spChg>
        <pc:spChg chg="mod">
          <ac:chgData name="Motaz Saad" userId="8808a08a93e23a75" providerId="LiveId" clId="{93C342BC-A021-4AB1-827E-B726D5E1AC63}" dt="2020-12-28T09:02:35.479" v="18" actId="782"/>
          <ac:spMkLst>
            <pc:docMk/>
            <pc:sldMk cId="1050862000" sldId="257"/>
            <ac:spMk id="3" creationId="{037D2172-C8D0-461E-94A8-5A764AA7AF64}"/>
          </ac:spMkLst>
        </pc:spChg>
      </pc:sldChg>
      <pc:sldChg chg="add">
        <pc:chgData name="Motaz Saad" userId="8808a08a93e23a75" providerId="LiveId" clId="{93C342BC-A021-4AB1-827E-B726D5E1AC63}" dt="2020-12-28T09:02:39.930" v="19"/>
        <pc:sldMkLst>
          <pc:docMk/>
          <pc:sldMk cId="1871541688" sldId="258"/>
        </pc:sldMkLst>
      </pc:sldChg>
      <pc:sldChg chg="add">
        <pc:chgData name="Motaz Saad" userId="8808a08a93e23a75" providerId="LiveId" clId="{93C342BC-A021-4AB1-827E-B726D5E1AC63}" dt="2020-12-28T09:02:40.151" v="20"/>
        <pc:sldMkLst>
          <pc:docMk/>
          <pc:sldMk cId="2275697367" sldId="259"/>
        </pc:sldMkLst>
      </pc:sldChg>
      <pc:sldChg chg="add">
        <pc:chgData name="Motaz Saad" userId="8808a08a93e23a75" providerId="LiveId" clId="{93C342BC-A021-4AB1-827E-B726D5E1AC63}" dt="2020-12-28T09:02:40.323" v="21"/>
        <pc:sldMkLst>
          <pc:docMk/>
          <pc:sldMk cId="1988220517" sldId="260"/>
        </pc:sldMkLst>
      </pc:sldChg>
      <pc:sldChg chg="add">
        <pc:chgData name="Motaz Saad" userId="8808a08a93e23a75" providerId="LiveId" clId="{93C342BC-A021-4AB1-827E-B726D5E1AC63}" dt="2020-12-28T09:02:40.515" v="22"/>
        <pc:sldMkLst>
          <pc:docMk/>
          <pc:sldMk cId="2512508591" sldId="261"/>
        </pc:sldMkLst>
      </pc:sldChg>
      <pc:sldChg chg="add">
        <pc:chgData name="Motaz Saad" userId="8808a08a93e23a75" providerId="LiveId" clId="{93C342BC-A021-4AB1-827E-B726D5E1AC63}" dt="2020-12-28T09:02:40.670" v="23"/>
        <pc:sldMkLst>
          <pc:docMk/>
          <pc:sldMk cId="2767460669" sldId="262"/>
        </pc:sldMkLst>
      </pc:sldChg>
      <pc:sldChg chg="add">
        <pc:chgData name="Motaz Saad" userId="8808a08a93e23a75" providerId="LiveId" clId="{93C342BC-A021-4AB1-827E-B726D5E1AC63}" dt="2020-12-28T09:02:41.126" v="24"/>
        <pc:sldMkLst>
          <pc:docMk/>
          <pc:sldMk cId="4113365938" sldId="263"/>
        </pc:sldMkLst>
      </pc:sldChg>
      <pc:sldChg chg="add">
        <pc:chgData name="Motaz Saad" userId="8808a08a93e23a75" providerId="LiveId" clId="{93C342BC-A021-4AB1-827E-B726D5E1AC63}" dt="2020-12-28T09:02:41.310" v="25"/>
        <pc:sldMkLst>
          <pc:docMk/>
          <pc:sldMk cId="2388823084" sldId="264"/>
        </pc:sldMkLst>
      </pc:sldChg>
      <pc:sldChg chg="add">
        <pc:chgData name="Motaz Saad" userId="8808a08a93e23a75" providerId="LiveId" clId="{93C342BC-A021-4AB1-827E-B726D5E1AC63}" dt="2020-12-28T09:02:41.493" v="26"/>
        <pc:sldMkLst>
          <pc:docMk/>
          <pc:sldMk cId="1454303425" sldId="265"/>
        </pc:sldMkLst>
      </pc:sldChg>
      <pc:sldChg chg="add">
        <pc:chgData name="Motaz Saad" userId="8808a08a93e23a75" providerId="LiveId" clId="{93C342BC-A021-4AB1-827E-B726D5E1AC63}" dt="2020-12-28T09:02:41.638" v="27"/>
        <pc:sldMkLst>
          <pc:docMk/>
          <pc:sldMk cId="1919739872" sldId="266"/>
        </pc:sldMkLst>
      </pc:sldChg>
      <pc:sldChg chg="add">
        <pc:chgData name="Motaz Saad" userId="8808a08a93e23a75" providerId="LiveId" clId="{93C342BC-A021-4AB1-827E-B726D5E1AC63}" dt="2020-12-28T09:02:41.776" v="28"/>
        <pc:sldMkLst>
          <pc:docMk/>
          <pc:sldMk cId="916215127" sldId="267"/>
        </pc:sldMkLst>
      </pc:sldChg>
      <pc:sldChg chg="add">
        <pc:chgData name="Motaz Saad" userId="8808a08a93e23a75" providerId="LiveId" clId="{93C342BC-A021-4AB1-827E-B726D5E1AC63}" dt="2020-12-28T09:02:41.913" v="29"/>
        <pc:sldMkLst>
          <pc:docMk/>
          <pc:sldMk cId="3102347842" sldId="268"/>
        </pc:sldMkLst>
      </pc:sldChg>
      <pc:sldChg chg="add">
        <pc:chgData name="Motaz Saad" userId="8808a08a93e23a75" providerId="LiveId" clId="{93C342BC-A021-4AB1-827E-B726D5E1AC63}" dt="2020-12-28T09:02:42.060" v="30"/>
        <pc:sldMkLst>
          <pc:docMk/>
          <pc:sldMk cId="1236614468" sldId="269"/>
        </pc:sldMkLst>
      </pc:sldChg>
      <pc:sldChg chg="add">
        <pc:chgData name="Motaz Saad" userId="8808a08a93e23a75" providerId="LiveId" clId="{93C342BC-A021-4AB1-827E-B726D5E1AC63}" dt="2020-12-28T09:02:42.231" v="31"/>
        <pc:sldMkLst>
          <pc:docMk/>
          <pc:sldMk cId="1430339439" sldId="270"/>
        </pc:sldMkLst>
      </pc:sldChg>
      <pc:sldChg chg="add">
        <pc:chgData name="Motaz Saad" userId="8808a08a93e23a75" providerId="LiveId" clId="{93C342BC-A021-4AB1-827E-B726D5E1AC63}" dt="2020-12-28T09:02:42.392" v="32"/>
        <pc:sldMkLst>
          <pc:docMk/>
          <pc:sldMk cId="2599540437" sldId="271"/>
        </pc:sldMkLst>
      </pc:sldChg>
      <pc:sldChg chg="add">
        <pc:chgData name="Motaz Saad" userId="8808a08a93e23a75" providerId="LiveId" clId="{93C342BC-A021-4AB1-827E-B726D5E1AC63}" dt="2020-12-28T09:02:42.585" v="33"/>
        <pc:sldMkLst>
          <pc:docMk/>
          <pc:sldMk cId="3926268460" sldId="272"/>
        </pc:sldMkLst>
      </pc:sldChg>
      <pc:sldChg chg="add">
        <pc:chgData name="Motaz Saad" userId="8808a08a93e23a75" providerId="LiveId" clId="{93C342BC-A021-4AB1-827E-B726D5E1AC63}" dt="2020-12-28T09:02:42.734" v="34"/>
        <pc:sldMkLst>
          <pc:docMk/>
          <pc:sldMk cId="3207127037" sldId="273"/>
        </pc:sldMkLst>
      </pc:sldChg>
      <pc:sldChg chg="add">
        <pc:chgData name="Motaz Saad" userId="8808a08a93e23a75" providerId="LiveId" clId="{93C342BC-A021-4AB1-827E-B726D5E1AC63}" dt="2020-12-28T09:02:42.963" v="35"/>
        <pc:sldMkLst>
          <pc:docMk/>
          <pc:sldMk cId="276068513" sldId="274"/>
        </pc:sldMkLst>
      </pc:sldChg>
      <pc:sldChg chg="add">
        <pc:chgData name="Motaz Saad" userId="8808a08a93e23a75" providerId="LiveId" clId="{93C342BC-A021-4AB1-827E-B726D5E1AC63}" dt="2020-12-28T09:02:43.140" v="36"/>
        <pc:sldMkLst>
          <pc:docMk/>
          <pc:sldMk cId="2022979451" sldId="275"/>
        </pc:sldMkLst>
      </pc:sldChg>
      <pc:sldChg chg="add">
        <pc:chgData name="Motaz Saad" userId="8808a08a93e23a75" providerId="LiveId" clId="{93C342BC-A021-4AB1-827E-B726D5E1AC63}" dt="2020-12-28T09:02:43.339" v="37"/>
        <pc:sldMkLst>
          <pc:docMk/>
          <pc:sldMk cId="986767903" sldId="27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شريحة عنو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2F2774B2-60A2-4ACA-B811-483BB9619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728C1772-B955-4F1C-A4B8-8C34F45564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ar-SA"/>
              <a:t>انقر لتحرير نمط العنوان الفرعي للشكل الرئيسي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B8D017F4-4553-458C-96F0-87446746C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BE189597-C270-4CBC-A96F-D5B02F2FC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6952E83B-5654-4C45-A3E0-BD3EF98A7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4774286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عنوان ونص عمود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ED4F7DE7-D051-42CE-8B5F-798D91D3C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5006A13D-F428-412D-B5A8-5DC63BD70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A7794CEB-310D-4D19-BE5C-9515DA658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E8289A30-8AC2-42BE-9E83-87B560F22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21E1DDA7-127C-4F93-8A57-246A86F6D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298174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عنوان ونص عمود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عمودي 1">
            <a:extLst>
              <a:ext uri="{FF2B5EF4-FFF2-40B4-BE49-F238E27FC236}">
                <a16:creationId xmlns:a16="http://schemas.microsoft.com/office/drawing/2014/main" id="{E49EF934-531C-43BA-8047-FB25FC6F2D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عنوان العمودي 2">
            <a:extLst>
              <a:ext uri="{FF2B5EF4-FFF2-40B4-BE49-F238E27FC236}">
                <a16:creationId xmlns:a16="http://schemas.microsoft.com/office/drawing/2014/main" id="{809A7461-3832-4668-A63B-BAC5AF203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4644B1C6-DC92-4347-8F6F-236B2DB06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9D8D6FE5-90B9-48F1-84F6-9248BB203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20E62A09-7602-4953-8A03-DB00C3A2A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444753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عنوان ومحتو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E50EB4C-C4CE-4C36-834B-B8B035194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3A51B199-2263-47BE-80FC-FF8E115CE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D8E30D76-9BBE-4961-8FFF-B47A00A3B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D6B7522B-D0A0-48AA-89C2-76B7A3269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F72DF217-ECB7-4C56-AAA1-1B2781329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925132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عنوان المقط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02FF6EBE-6920-4FA0-A731-D417A949F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BC1C44DE-4D61-4D50-8E69-5AE9A3353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5900B1E2-44FC-44EB-8B61-A685984D2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6FCED235-4798-47BE-93AC-59622C423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3A17A822-4585-4E00-B195-8E7DBB882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302141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محتويا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F1F5ED08-F41D-40B0-B37B-C0CFF8158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98F547D3-796E-4600-81D9-EB4E750131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7DF64378-99F4-430A-BA55-3D61BB4912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B41DDD88-2D57-4122-B073-044653879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1E2D7C39-7640-4C22-BB13-DF71E69A7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09210D98-C2A6-454C-9B29-E61B1BEE7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789212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مقارن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D86A7FD9-BEC3-4A87-BFF8-3523416FE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48157884-5F3F-4F6C-B813-3E178F9EA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4" name="عنصر نائب للمحتوى 3">
            <a:extLst>
              <a:ext uri="{FF2B5EF4-FFF2-40B4-BE49-F238E27FC236}">
                <a16:creationId xmlns:a16="http://schemas.microsoft.com/office/drawing/2014/main" id="{C1F208D3-648E-4DB3-AAD4-17763E56D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5" name="عنصر نائب للنص 4">
            <a:extLst>
              <a:ext uri="{FF2B5EF4-FFF2-40B4-BE49-F238E27FC236}">
                <a16:creationId xmlns:a16="http://schemas.microsoft.com/office/drawing/2014/main" id="{92CDDE0D-98A6-4174-A16A-27D492933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6" name="عنصر نائب للمحتوى 5">
            <a:extLst>
              <a:ext uri="{FF2B5EF4-FFF2-40B4-BE49-F238E27FC236}">
                <a16:creationId xmlns:a16="http://schemas.microsoft.com/office/drawing/2014/main" id="{39DAD153-EABF-4311-A253-0C6EBA96EF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7" name="عنصر نائب للتاريخ 6">
            <a:extLst>
              <a:ext uri="{FF2B5EF4-FFF2-40B4-BE49-F238E27FC236}">
                <a16:creationId xmlns:a16="http://schemas.microsoft.com/office/drawing/2014/main" id="{C1244253-3970-47E6-8FBD-48367927A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8" name="عنصر نائب للتذييل 7">
            <a:extLst>
              <a:ext uri="{FF2B5EF4-FFF2-40B4-BE49-F238E27FC236}">
                <a16:creationId xmlns:a16="http://schemas.microsoft.com/office/drawing/2014/main" id="{FDA40850-30B6-48E6-AB95-DEA4F68F5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9" name="عنصر نائب لرقم الشريحة 8">
            <a:extLst>
              <a:ext uri="{FF2B5EF4-FFF2-40B4-BE49-F238E27FC236}">
                <a16:creationId xmlns:a16="http://schemas.microsoft.com/office/drawing/2014/main" id="{C873E096-4CA4-45D2-AC5F-1B1DD7736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62870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عنوان فق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34C6E8CB-5EB7-4A52-8FC9-B8E126A34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تاريخ 2">
            <a:extLst>
              <a:ext uri="{FF2B5EF4-FFF2-40B4-BE49-F238E27FC236}">
                <a16:creationId xmlns:a16="http://schemas.microsoft.com/office/drawing/2014/main" id="{EFB0D237-A8F7-4F96-A1AA-BAD9CD009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4" name="عنصر نائب للتذييل 3">
            <a:extLst>
              <a:ext uri="{FF2B5EF4-FFF2-40B4-BE49-F238E27FC236}">
                <a16:creationId xmlns:a16="http://schemas.microsoft.com/office/drawing/2014/main" id="{A52EFCB5-0AB2-4C7E-A6B8-12F406397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5" name="عنصر نائب لرقم الشريحة 4">
            <a:extLst>
              <a:ext uri="{FF2B5EF4-FFF2-40B4-BE49-F238E27FC236}">
                <a16:creationId xmlns:a16="http://schemas.microsoft.com/office/drawing/2014/main" id="{17C97EDF-DF78-443A-A783-871CBC5B9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921200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فار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تاريخ 1">
            <a:extLst>
              <a:ext uri="{FF2B5EF4-FFF2-40B4-BE49-F238E27FC236}">
                <a16:creationId xmlns:a16="http://schemas.microsoft.com/office/drawing/2014/main" id="{CF9E1D30-3569-49F9-A45B-2D6A232ED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3" name="عنصر نائب للتذييل 2">
            <a:extLst>
              <a:ext uri="{FF2B5EF4-FFF2-40B4-BE49-F238E27FC236}">
                <a16:creationId xmlns:a16="http://schemas.microsoft.com/office/drawing/2014/main" id="{3023F124-3619-48CC-B01E-436FA1148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4" name="عنصر نائب لرقم الشريحة 3">
            <a:extLst>
              <a:ext uri="{FF2B5EF4-FFF2-40B4-BE49-F238E27FC236}">
                <a16:creationId xmlns:a16="http://schemas.microsoft.com/office/drawing/2014/main" id="{EA6D520B-7055-41B6-8CEC-8FE2319F7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2258064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محتوى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DDDA85DF-5ED7-4ACF-9F87-42017E54D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A6EE4353-F87C-429F-810F-AD0C5127C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E2FE78D6-156E-42FC-893B-EFC8C063C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FF18E2C8-ED5A-447B-BF75-F4F47B6C3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6B58A070-115D-4E11-86B8-1655F9064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6450FAD3-658C-4F93-B6D1-E95DCB6DD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245598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صورة مع تسمية توضيحي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2A5D3AEF-5EFB-420D-9B21-C7923985C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صورة 2">
            <a:extLst>
              <a:ext uri="{FF2B5EF4-FFF2-40B4-BE49-F238E27FC236}">
                <a16:creationId xmlns:a16="http://schemas.microsoft.com/office/drawing/2014/main" id="{1293E421-FDAF-4387-9287-45B0589B08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SA"/>
          </a:p>
        </p:txBody>
      </p:sp>
      <p:sp>
        <p:nvSpPr>
          <p:cNvPr id="4" name="عنصر نائب للنص 3">
            <a:extLst>
              <a:ext uri="{FF2B5EF4-FFF2-40B4-BE49-F238E27FC236}">
                <a16:creationId xmlns:a16="http://schemas.microsoft.com/office/drawing/2014/main" id="{B76F94F1-6BA1-43DD-A826-D1472DFBA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ar-SA"/>
              <a:t>انقر لتحرير أنماط نص الشكل الرئيسي</a:t>
            </a:r>
          </a:p>
        </p:txBody>
      </p:sp>
      <p:sp>
        <p:nvSpPr>
          <p:cNvPr id="5" name="عنصر نائب للتاريخ 4">
            <a:extLst>
              <a:ext uri="{FF2B5EF4-FFF2-40B4-BE49-F238E27FC236}">
                <a16:creationId xmlns:a16="http://schemas.microsoft.com/office/drawing/2014/main" id="{9C3F3F29-963F-4DAF-BC3C-313A2EBAE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6" name="عنصر نائب للتذييل 5">
            <a:extLst>
              <a:ext uri="{FF2B5EF4-FFF2-40B4-BE49-F238E27FC236}">
                <a16:creationId xmlns:a16="http://schemas.microsoft.com/office/drawing/2014/main" id="{4A9383E9-5213-48A6-A5EF-97E05D38E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SA"/>
          </a:p>
        </p:txBody>
      </p:sp>
      <p:sp>
        <p:nvSpPr>
          <p:cNvPr id="7" name="عنصر نائب لرقم الشريحة 6">
            <a:extLst>
              <a:ext uri="{FF2B5EF4-FFF2-40B4-BE49-F238E27FC236}">
                <a16:creationId xmlns:a16="http://schemas.microsoft.com/office/drawing/2014/main" id="{0E877588-6454-4C68-9AAC-02514960C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211628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لعنوان 1">
            <a:extLst>
              <a:ext uri="{FF2B5EF4-FFF2-40B4-BE49-F238E27FC236}">
                <a16:creationId xmlns:a16="http://schemas.microsoft.com/office/drawing/2014/main" id="{89BF1EB2-962F-46B1-8902-5225D3552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ar-SA"/>
              <a:t>انقر لتحرير نمط عنوان الشكل الرئيسي</a:t>
            </a:r>
          </a:p>
        </p:txBody>
      </p:sp>
      <p:sp>
        <p:nvSpPr>
          <p:cNvPr id="3" name="عنصر نائب للنص 2">
            <a:extLst>
              <a:ext uri="{FF2B5EF4-FFF2-40B4-BE49-F238E27FC236}">
                <a16:creationId xmlns:a16="http://schemas.microsoft.com/office/drawing/2014/main" id="{CBF26C3D-1FD6-484B-AE84-E30AFDCEA0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ar-SA"/>
              <a:t>انقر لتحرير أنماط نص الشكل الرئيسي</a:t>
            </a:r>
          </a:p>
          <a:p>
            <a:pPr lvl="1"/>
            <a:r>
              <a:rPr lang="ar-SA"/>
              <a:t>المستوى الثاني</a:t>
            </a:r>
          </a:p>
          <a:p>
            <a:pPr lvl="2"/>
            <a:r>
              <a:rPr lang="ar-SA"/>
              <a:t>المستوى الثالث</a:t>
            </a:r>
          </a:p>
          <a:p>
            <a:pPr lvl="3"/>
            <a:r>
              <a:rPr lang="ar-SA"/>
              <a:t>المستوى الرابع</a:t>
            </a:r>
          </a:p>
          <a:p>
            <a:pPr lvl="4"/>
            <a:r>
              <a:rPr lang="ar-SA"/>
              <a:t>المستوى الخامس</a:t>
            </a:r>
          </a:p>
        </p:txBody>
      </p:sp>
      <p:sp>
        <p:nvSpPr>
          <p:cNvPr id="4" name="عنصر نائب للتاريخ 3">
            <a:extLst>
              <a:ext uri="{FF2B5EF4-FFF2-40B4-BE49-F238E27FC236}">
                <a16:creationId xmlns:a16="http://schemas.microsoft.com/office/drawing/2014/main" id="{86ADF17A-39FB-4B55-A903-2FDF4EE808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C7DFD8-C54C-4495-A52C-0BC6B2CD0F0A}" type="datetimeFigureOut">
              <a:rPr lang="ar-SA" smtClean="0"/>
              <a:t>05/16/1442</a:t>
            </a:fld>
            <a:endParaRPr lang="ar-SA"/>
          </a:p>
        </p:txBody>
      </p:sp>
      <p:sp>
        <p:nvSpPr>
          <p:cNvPr id="5" name="عنصر نائب للتذييل 4">
            <a:extLst>
              <a:ext uri="{FF2B5EF4-FFF2-40B4-BE49-F238E27FC236}">
                <a16:creationId xmlns:a16="http://schemas.microsoft.com/office/drawing/2014/main" id="{E5E222D5-A5F2-4579-93A6-0FEE546168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SA"/>
          </a:p>
        </p:txBody>
      </p:sp>
      <p:sp>
        <p:nvSpPr>
          <p:cNvPr id="6" name="عنصر نائب لرقم الشريحة 5">
            <a:extLst>
              <a:ext uri="{FF2B5EF4-FFF2-40B4-BE49-F238E27FC236}">
                <a16:creationId xmlns:a16="http://schemas.microsoft.com/office/drawing/2014/main" id="{466FACAE-18A5-4279-9478-413BEF567C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75A9B-750E-42DE-93DA-07A0231234DB}" type="slidenum">
              <a:rPr lang="ar-SA" smtClean="0"/>
              <a:t>‹#›</a:t>
            </a:fld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3642277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SA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92691AF6-F198-4DFE-9D78-3ED273E2EF1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Types of attention </a:t>
            </a:r>
            <a:endParaRPr lang="ar-SA" dirty="0"/>
          </a:p>
        </p:txBody>
      </p:sp>
      <p:sp>
        <p:nvSpPr>
          <p:cNvPr id="3" name="عنوان فرعي 2">
            <a:extLst>
              <a:ext uri="{FF2B5EF4-FFF2-40B4-BE49-F238E27FC236}">
                <a16:creationId xmlns:a16="http://schemas.microsoft.com/office/drawing/2014/main" id="{55EC6B32-AF90-4942-95E5-BAAEEEF33C7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SA"/>
          </a:p>
        </p:txBody>
      </p:sp>
    </p:spTree>
    <p:extLst>
      <p:ext uri="{BB962C8B-B14F-4D97-AF65-F5344CB8AC3E}">
        <p14:creationId xmlns:p14="http://schemas.microsoft.com/office/powerpoint/2010/main" val="1724429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Performance </a:t>
            </a:r>
            <a:endParaRPr lang="ar-SA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037D2172-C8D0-461E-94A8-5A764AA7A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BF363D74-FB76-4901-8EA6-7D4A18233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925" y="1690688"/>
            <a:ext cx="9597693" cy="4722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303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Summary</a:t>
            </a:r>
            <a:endParaRPr lang="ar-SA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037D2172-C8D0-461E-94A8-5A764AA7A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Attention involves focus on certain parts of input </a:t>
            </a:r>
          </a:p>
          <a:p>
            <a:pPr algn="l" rtl="0"/>
            <a:r>
              <a:rPr lang="en-US" dirty="0"/>
              <a:t>Types of attention: Soft and Hard attention </a:t>
            </a:r>
          </a:p>
          <a:p>
            <a:pPr algn="l" rtl="0"/>
            <a:r>
              <a:rPr lang="en-US" dirty="0"/>
              <a:t>Soft Attention is deterministic and hard attention is stochastic </a:t>
            </a:r>
          </a:p>
          <a:p>
            <a:pPr algn="l" rtl="0"/>
            <a:r>
              <a:rPr lang="en-US" dirty="0"/>
              <a:t>Attention is used in NMT and image captioning and many other applications </a:t>
            </a:r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1919739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037D2172-C8D0-461E-94A8-5A764AA7A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</p:spTree>
    <p:extLst>
      <p:ext uri="{BB962C8B-B14F-4D97-AF65-F5344CB8AC3E}">
        <p14:creationId xmlns:p14="http://schemas.microsoft.com/office/powerpoint/2010/main" val="986767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Attention</a:t>
            </a:r>
            <a:endParaRPr lang="ar-SA" dirty="0"/>
          </a:p>
        </p:txBody>
      </p:sp>
      <p:pic>
        <p:nvPicPr>
          <p:cNvPr id="5" name="صورة 4" descr="صورة تحتوي على نص&#10;&#10;تم إنشاء الوصف تلقائياً">
            <a:extLst>
              <a:ext uri="{FF2B5EF4-FFF2-40B4-BE49-F238E27FC236}">
                <a16:creationId xmlns:a16="http://schemas.microsoft.com/office/drawing/2014/main" id="{18BAA182-C7A9-413A-8A50-D05037974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9" y="1493072"/>
            <a:ext cx="12078321" cy="490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862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017F0671-168A-40D7-82B8-0B63323E4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5416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037D2172-C8D0-461E-94A8-5A764AA7A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5C1D243F-E7D6-41C9-AB37-D0672E7CA7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697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037D2172-C8D0-461E-94A8-5A764AA7A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5B23B744-4E55-4EFC-A5C0-856EACD15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220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r>
              <a:rPr lang="en-US" dirty="0"/>
              <a:t>Attention Unit</a:t>
            </a:r>
            <a:endParaRPr lang="ar-SA"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3053ECB5-BC3F-483D-93B3-7F2D53569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812" y="1830035"/>
            <a:ext cx="6596980" cy="479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08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037D2172-C8D0-461E-94A8-5A764AA7A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CAFDC4F5-8EB9-41FC-B8F6-5992602FF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66855"/>
            <a:ext cx="10975104" cy="306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460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l" rtl="0"/>
            <a:r>
              <a:rPr lang="en-US" b="1" dirty="0"/>
              <a:t>Types of Attentions</a:t>
            </a:r>
            <a:endParaRPr lang="ar-SA" b="1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037D2172-C8D0-461E-94A8-5A764AA7A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D9E9167C-8FB3-46DE-9E94-7CB83846EF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808"/>
          <a:stretch/>
        </p:blipFill>
        <p:spPr>
          <a:xfrm>
            <a:off x="0" y="1084082"/>
            <a:ext cx="12192000" cy="577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365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وان 1">
            <a:extLst>
              <a:ext uri="{FF2B5EF4-FFF2-40B4-BE49-F238E27FC236}">
                <a16:creationId xmlns:a16="http://schemas.microsoft.com/office/drawing/2014/main" id="{A12E01AD-EBBE-4DE1-B295-747F4992B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sp>
        <p:nvSpPr>
          <p:cNvPr id="3" name="عنصر نائب للمحتوى 2">
            <a:extLst>
              <a:ext uri="{FF2B5EF4-FFF2-40B4-BE49-F238E27FC236}">
                <a16:creationId xmlns:a16="http://schemas.microsoft.com/office/drawing/2014/main" id="{037D2172-C8D0-461E-94A8-5A764AA7AF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endParaRPr lang="ar-SA" dirty="0"/>
          </a:p>
        </p:txBody>
      </p:sp>
      <p:pic>
        <p:nvPicPr>
          <p:cNvPr id="5" name="صورة 4">
            <a:extLst>
              <a:ext uri="{FF2B5EF4-FFF2-40B4-BE49-F238E27FC236}">
                <a16:creationId xmlns:a16="http://schemas.microsoft.com/office/drawing/2014/main" id="{B36D7E6F-CD56-4BBD-9EFB-E66ED074B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43" y="368142"/>
            <a:ext cx="11951314" cy="612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823084"/>
      </p:ext>
    </p:extLst>
  </p:cSld>
  <p:clrMapOvr>
    <a:masterClrMapping/>
  </p:clrMapOvr>
</p:sld>
</file>

<file path=ppt/theme/theme1.xml><?xml version="1.0" encoding="utf-8"?>
<a:theme xmlns:a="http://schemas.openxmlformats.org/drawingml/2006/main" name="نسق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48</Words>
  <Application>Microsoft Office PowerPoint</Application>
  <PresentationFormat>شاشة عريضة</PresentationFormat>
  <Paragraphs>10</Paragraphs>
  <Slides>12</Slides>
  <Notes>0</Notes>
  <HiddenSlides>0</HiddenSlides>
  <MMClips>0</MMClips>
  <ScaleCrop>false</ScaleCrop>
  <HeadingPairs>
    <vt:vector size="6" baseType="variant">
      <vt:variant>
        <vt:lpstr>الخطوط المستخدمة</vt:lpstr>
      </vt:variant>
      <vt:variant>
        <vt:i4>3</vt:i4>
      </vt:variant>
      <vt:variant>
        <vt:lpstr>نسق</vt:lpstr>
      </vt:variant>
      <vt:variant>
        <vt:i4>1</vt:i4>
      </vt:variant>
      <vt:variant>
        <vt:lpstr>عناوين الشرائح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نسق Office</vt:lpstr>
      <vt:lpstr>Types of attention </vt:lpstr>
      <vt:lpstr>Attention</vt:lpstr>
      <vt:lpstr>عرض تقديمي في PowerPoint</vt:lpstr>
      <vt:lpstr>عرض تقديمي في PowerPoint</vt:lpstr>
      <vt:lpstr>عرض تقديمي في PowerPoint</vt:lpstr>
      <vt:lpstr>Attention Unit</vt:lpstr>
      <vt:lpstr>عرض تقديمي في PowerPoint</vt:lpstr>
      <vt:lpstr>Types of Attentions</vt:lpstr>
      <vt:lpstr>عرض تقديمي في PowerPoint</vt:lpstr>
      <vt:lpstr>Performance </vt:lpstr>
      <vt:lpstr>Summary</vt:lpstr>
      <vt:lpstr>عرض تقديمي في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ConvNet for NLP</dc:title>
  <dc:creator>Motaz Saad</dc:creator>
  <cp:lastModifiedBy>Motaz Saad</cp:lastModifiedBy>
  <cp:revision>14</cp:revision>
  <dcterms:created xsi:type="dcterms:W3CDTF">2020-12-28T09:02:05Z</dcterms:created>
  <dcterms:modified xsi:type="dcterms:W3CDTF">2020-12-30T20:21:17Z</dcterms:modified>
</cp:coreProperties>
</file>

<file path=docProps/thumbnail.jpeg>
</file>